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0104100" cy="1130935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ghyAga7GxJGrMqhHvwx45kkAKq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/>
              <a:t>‹Nº›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33bd0b47b_0_2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a33bd0b47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33bd0b47b_0_2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a33bd0b47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33bd0b47b_0_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a33bd0b4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33bd0b47b_0_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a33bd0b47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33bd0b47b_0_9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a33bd0b47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33bd0b47b_0_1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3a33bd0b47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33bd0b47b_0_17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a33bd0b47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5100" cy="381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/>
          <p:nvPr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 h="120000" extrusionOk="0">
                <a:moveTo>
                  <a:pt x="0" y="0"/>
                </a:moveTo>
                <a:lnTo>
                  <a:pt x="8840652" y="0"/>
                </a:lnTo>
              </a:path>
            </a:pathLst>
          </a:custGeom>
          <a:noFill/>
          <a:ln w="104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seño personalizado">
  <p:cSld name="6_Diseño personalizad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0"/>
          <p:cNvSpPr/>
          <p:nvPr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1"/>
          <p:cNvSpPr/>
          <p:nvPr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7" name="Google Shape;67;p21"/>
          <p:cNvSpPr txBox="1"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/>
          <p:nvPr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12"/>
          <p:cNvSpPr/>
          <p:nvPr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 extrusionOk="0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12"/>
          <p:cNvSpPr/>
          <p:nvPr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5" name="Google Shape;25;p12"/>
          <p:cNvGrpSpPr/>
          <p:nvPr/>
        </p:nvGrpSpPr>
        <p:grpSpPr>
          <a:xfrm>
            <a:off x="19053919" y="10117702"/>
            <a:ext cx="427015" cy="597582"/>
            <a:chOff x="19053919" y="10117702"/>
            <a:chExt cx="427015" cy="597582"/>
          </a:xfrm>
        </p:grpSpPr>
        <p:sp>
          <p:nvSpPr>
            <p:cNvPr id="26" name="Google Shape;26;p12"/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27" name="Google Shape;27;p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40"/>
            <a:ext cx="20109342" cy="1130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3"/>
          <p:cNvSpPr/>
          <p:nvPr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/>
          <p:nvPr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 extrusionOk="0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 extrusionOk="0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 extrusionOk="0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 extrusionOk="0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14"/>
          <p:cNvSpPr/>
          <p:nvPr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 extrusionOk="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36" name="Google Shape;36;p14"/>
          <p:cNvGrpSpPr/>
          <p:nvPr/>
        </p:nvGrpSpPr>
        <p:grpSpPr>
          <a:xfrm>
            <a:off x="2842727" y="10117702"/>
            <a:ext cx="427015" cy="597582"/>
            <a:chOff x="2842727" y="10117702"/>
            <a:chExt cx="427015" cy="597582"/>
          </a:xfrm>
        </p:grpSpPr>
        <p:sp>
          <p:nvSpPr>
            <p:cNvPr id="37" name="Google Shape;37;p14"/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 extrusionOk="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38" name="Google Shape;38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14"/>
          <p:cNvSpPr/>
          <p:nvPr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 extrusionOk="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eño personalizado">
  <p:cSld name="4_Diseño personalizado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"/>
            <a:ext cx="20104810" cy="113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/>
          <p:nvPr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257CE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seño personalizado">
  <p:cSld name="5_Diseño personalizad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3340"/>
            <a:ext cx="20110047" cy="1130601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7"/>
          <p:cNvSpPr txBox="1"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8"/>
          <p:cNvSpPr txBox="1"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2" y="0"/>
            <a:ext cx="20097375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9"/>
          <p:cNvSpPr txBox="1"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ctrTitle"/>
          </p:nvPr>
        </p:nvSpPr>
        <p:spPr>
          <a:xfrm>
            <a:off x="2889250" y="8840111"/>
            <a:ext cx="1183755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Presentación Etapa 3 Proyecto Capstone</a:t>
            </a:r>
            <a:endParaRPr/>
          </a:p>
        </p:txBody>
      </p:sp>
      <p:sp>
        <p:nvSpPr>
          <p:cNvPr id="75" name="Google Shape;75;p1"/>
          <p:cNvSpPr txBox="1">
            <a:spLocks noGrp="1"/>
          </p:cNvSpPr>
          <p:nvPr>
            <p:ph type="subTitle" idx="1"/>
          </p:nvPr>
        </p:nvSpPr>
        <p:spPr>
          <a:xfrm>
            <a:off x="2889250" y="9540875"/>
            <a:ext cx="913816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800">
                <a:latin typeface="Arial"/>
                <a:ea typeface="Arial"/>
                <a:cs typeface="Arial"/>
                <a:sym typeface="Arial"/>
              </a:rPr>
              <a:t>Portafolio de Título Ingeniería en Informática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33bd0b47b_0_21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/>
              <a:t>Costo total del proyecto</a:t>
            </a:r>
            <a:endParaRPr/>
          </a:p>
        </p:txBody>
      </p:sp>
      <p:pic>
        <p:nvPicPr>
          <p:cNvPr id="133" name="Google Shape;133;g3a33bd0b47b_0_21" title="Captura de pantalla 2025-11-14 233515.png"/>
          <p:cNvPicPr preferRelativeResize="0"/>
          <p:nvPr/>
        </p:nvPicPr>
        <p:blipFill>
          <a:blip r:embed="rId3">
            <a:alphaModFix/>
          </a:blip>
          <a:srcRect t="5053"/>
          <a:stretch>
            <a:fillRect/>
          </a:stretch>
        </p:blipFill>
        <p:spPr>
          <a:xfrm>
            <a:off x="5138315" y="1707349"/>
            <a:ext cx="8697605" cy="87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33bd0b47b_0_25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Base de datos </a:t>
            </a:r>
            <a:r>
              <a:rPr lang="es-CL" dirty="0" err="1"/>
              <a:t>Moryn</a:t>
            </a:r>
            <a:endParaRPr dirty="0"/>
          </a:p>
        </p:txBody>
      </p:sp>
      <p:pic>
        <p:nvPicPr>
          <p:cNvPr id="4" name="Imagen 3" descr="Diagrama, Escala de tiempo&#10;&#10;El contenido generado por IA puede ser incorrecto.">
            <a:extLst>
              <a:ext uri="{FF2B5EF4-FFF2-40B4-BE49-F238E27FC236}">
                <a16:creationId xmlns:a16="http://schemas.microsoft.com/office/drawing/2014/main" id="{8F394F5D-144A-1097-3013-BB219918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52" y="1833773"/>
            <a:ext cx="16803975" cy="87609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4794250" y="5349875"/>
            <a:ext cx="90200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/>
              <a:t>Conclusión y Reflexión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/>
              <a:t>Conclusión y Reflexión</a:t>
            </a:r>
            <a:endParaRPr/>
          </a:p>
        </p:txBody>
      </p:sp>
      <p:sp>
        <p:nvSpPr>
          <p:cNvPr id="149" name="Google Shape;149;p7"/>
          <p:cNvSpPr txBox="1"/>
          <p:nvPr/>
        </p:nvSpPr>
        <p:spPr>
          <a:xfrm>
            <a:off x="1058600" y="2602450"/>
            <a:ext cx="17567100" cy="6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3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El proyecto Moryn nos permitió abordar una necesidad real: crear una herramienta centralizada y accesible para que los emprendedores gestion de inventarios, ventas y descuentos, costos, administración de usuarios y las  sucursales del comercio. Para ello, diseñamos un modelo de datos escalable que migró desde Oracle a Firebase, asegurando mayor flexibilidad, disponibilidad y facilidad de trabajo colaborativo.</a:t>
            </a:r>
            <a:endParaRPr sz="3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3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 lo largo del desarrollo del proyecto avanzamos desde la planificación  hasta las pruebas finales, validando el funcionamiento del sistema, la integración entre los módulos y la consistencia de los datos. Gracias a este proceso, Moryn se consolidó como una plataforma moderna y adaptable que optimiza y agiliza los procesos internos, asegurando la información en la nube y aportando valor a la gestión diaria de los emprendedores. Además, por medio de la autenticación por roles, permite delegar tareas y asegurar el correcto funcionamiento de los procesos.</a:t>
            </a:r>
            <a:endParaRPr sz="3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975" y="7124325"/>
            <a:ext cx="8805848" cy="1359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title"/>
          </p:nvPr>
        </p:nvSpPr>
        <p:spPr>
          <a:xfrm>
            <a:off x="2349204" y="801143"/>
            <a:ext cx="16988263" cy="73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>
                <a:latin typeface="Arial"/>
                <a:ea typeface="Arial"/>
                <a:cs typeface="Arial"/>
                <a:sym typeface="Arial"/>
              </a:rPr>
              <a:t>Integrantes Equipo de Trabajo​</a:t>
            </a:r>
            <a:endParaRPr/>
          </a:p>
        </p:txBody>
      </p:sp>
      <p:pic>
        <p:nvPicPr>
          <p:cNvPr id="82" name="Google Shape;8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625" y="3072538"/>
            <a:ext cx="9242174" cy="51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/>
        </p:nvSpPr>
        <p:spPr>
          <a:xfrm>
            <a:off x="1974850" y="6950075"/>
            <a:ext cx="8305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b="1" i="0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Contenidos a desarrollar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>
            <a:spLocks noGrp="1"/>
          </p:cNvSpPr>
          <p:nvPr>
            <p:ph type="body" idx="1"/>
          </p:nvPr>
        </p:nvSpPr>
        <p:spPr>
          <a:xfrm>
            <a:off x="727227" y="755454"/>
            <a:ext cx="1679242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Contenidos a desarrollar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 txBox="1"/>
          <p:nvPr/>
        </p:nvSpPr>
        <p:spPr>
          <a:xfrm>
            <a:off x="1212850" y="1939651"/>
            <a:ext cx="18745200" cy="826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Introducción (que lleve al contexto del Proyecto).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Problemática o situación abordada.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Objetivos del Proyecto (General y específicos).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Metodología Implementada.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Tiempo Asociado al Proyecto.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Costo total del Proyecto.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Solución Desarrollada (Caso de uso, arquitectura de la solución y finalmente usabilidad en tiempo real).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Conclusión y Reflexión.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33bd0b47b_0_1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/>
              <a:t>Introducción</a:t>
            </a:r>
            <a:endParaRPr/>
          </a:p>
        </p:txBody>
      </p:sp>
      <p:sp>
        <p:nvSpPr>
          <p:cNvPr id="99" name="Google Shape;99;g3a33bd0b47b_0_1"/>
          <p:cNvSpPr txBox="1"/>
          <p:nvPr/>
        </p:nvSpPr>
        <p:spPr>
          <a:xfrm>
            <a:off x="1337350" y="2350250"/>
            <a:ext cx="17402100" cy="6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Moryn es una plataforma que está diseñada para apoyar a emprendedores en la gestión integral de sus negocios, permitiéndoles administrar inventarios, ventas, costos, usuarios y sucursales desde un sistema unificado y fácil de usar. El proyecto surge de la necesidad de contar con una herramienta moderna, accesible y centralizada que optimice las operaciones internas y mejore la toma de decisiones.</a:t>
            </a:r>
            <a:endParaRPr sz="3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Durante su desarrollo se incorporaron tecnologías actuales, un modelo de datos escalable y buenas prácticas de ingeniería, con el objetivo de ofrecer una solución confiable y adaptable a diversos tipos de emprendimientos. Este proyecto busca convertirse en un apoyo real para quienes requieren controlar y fortalecer sus procesos comerciales de manera eficiente y profesional.</a:t>
            </a:r>
            <a:endParaRPr sz="3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33bd0b47b_0_5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/>
              <a:t>Problemática</a:t>
            </a:r>
            <a:endParaRPr/>
          </a:p>
        </p:txBody>
      </p:sp>
      <p:pic>
        <p:nvPicPr>
          <p:cNvPr id="105" name="Google Shape;105;g3a33bd0b47b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875" y="2478075"/>
            <a:ext cx="17919724" cy="63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33bd0b47b_0_9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/>
              <a:t>Objetivos del proyecto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FF91CA-2B98-4EEF-9685-10AAE550E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748" y="2596723"/>
            <a:ext cx="17404604" cy="61159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33bd0b47b_0_13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/>
              <a:t>Metodología implementada: Kanban (Ágil)</a:t>
            </a:r>
            <a:endParaRPr/>
          </a:p>
        </p:txBody>
      </p:sp>
      <p:sp>
        <p:nvSpPr>
          <p:cNvPr id="117" name="Google Shape;117;g3a33bd0b47b_0_13"/>
          <p:cNvSpPr txBox="1"/>
          <p:nvPr/>
        </p:nvSpPr>
        <p:spPr>
          <a:xfrm>
            <a:off x="355075" y="2602450"/>
            <a:ext cx="11946600" cy="6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Para el desarrollo del proyecto Moryn se utilizó la metodología ágil </a:t>
            </a:r>
            <a:r>
              <a:rPr lang="es-ES" sz="3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Kanban</a:t>
            </a: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debido a su flexibilidad y capacidad para adaptarse a cambios continuos. Este enfoque permitió visualizar el flujo de trabajo mediante un tablero digital y gestionar las tareas en tiempo real, ideal para un equipo pequeño con comunicación constante.</a:t>
            </a:r>
            <a:endParaRPr sz="3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Kanban favoreció un avance continuo sin ciclos fijos, a diferencia de Scrum, permitiendo priorizar o ajustar tareas sin detener el progreso. El tablero se organizó en cuatro etapas: </a:t>
            </a:r>
            <a:r>
              <a:rPr lang="es-ES" sz="3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 Do</a:t>
            </a: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sz="3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 Progress</a:t>
            </a: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sz="3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Review/Testing</a:t>
            </a: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ES" sz="3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r>
              <a:rPr lang="es-ES" sz="3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lo que facilitó el control del estado del proyecto, la detección de cuellos de botella y la mejora de la eficiencia general.</a:t>
            </a:r>
            <a:endParaRPr sz="3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g3a33bd0b47b_0_13" title="kanban-como-funciona-tablero-kanban-1.png"/>
          <p:cNvPicPr preferRelativeResize="0"/>
          <p:nvPr/>
        </p:nvPicPr>
        <p:blipFill rotWithShape="1">
          <a:blip r:embed="rId3">
            <a:alphaModFix/>
          </a:blip>
          <a:srcRect l="2100" t="17452" r="2851" b="6501"/>
          <a:stretch/>
        </p:blipFill>
        <p:spPr>
          <a:xfrm>
            <a:off x="13416575" y="3292700"/>
            <a:ext cx="5840526" cy="3067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33bd0b47b_0_17"/>
          <p:cNvSpPr txBox="1">
            <a:spLocks noGrp="1"/>
          </p:cNvSpPr>
          <p:nvPr>
            <p:ph type="title"/>
          </p:nvPr>
        </p:nvSpPr>
        <p:spPr>
          <a:xfrm>
            <a:off x="2432050" y="714594"/>
            <a:ext cx="1698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/>
              <a:t>Tiempo asociado al proyecto</a:t>
            </a:r>
            <a:endParaRPr/>
          </a:p>
        </p:txBody>
      </p:sp>
      <p:sp>
        <p:nvSpPr>
          <p:cNvPr id="124" name="Google Shape;124;g3a33bd0b47b_0_17"/>
          <p:cNvSpPr txBox="1"/>
          <p:nvPr/>
        </p:nvSpPr>
        <p:spPr>
          <a:xfrm>
            <a:off x="377725" y="1955850"/>
            <a:ext cx="7360500" cy="8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Inicio</a:t>
            </a:r>
            <a:endParaRPr sz="29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Análisis de problemática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Establecer alcance inicial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Elaboración de Acta de Constitución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Planificación</a:t>
            </a:r>
            <a:endParaRPr sz="29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Desarrollo Plan de proyecto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Definir requerimientos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Identificación de riesgos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Diseñar arquitectura de la solución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a33bd0b47b_0_17"/>
          <p:cNvSpPr txBox="1"/>
          <p:nvPr/>
        </p:nvSpPr>
        <p:spPr>
          <a:xfrm>
            <a:off x="6725200" y="1834925"/>
            <a:ext cx="6653700" cy="5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Ejecución </a:t>
            </a:r>
            <a:endParaRPr sz="29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Configuración de da base de datos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Desarrollo de módulos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Desarrollo de interfaz amigable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Monitoreo y control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Cierre del proyecto</a:t>
            </a:r>
            <a:endParaRPr sz="29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Monitoreo y control</a:t>
            </a:r>
            <a:endParaRPr sz="29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Control de cambios en requerimientos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Medición de calidad de software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just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Validación con cliente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3a33bd0b47b_0_17" title="Captura de pantalla 2025-11-13 1726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200" y="7251875"/>
            <a:ext cx="15117650" cy="29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a33bd0b47b_0_17"/>
          <p:cNvSpPr txBox="1"/>
          <p:nvPr/>
        </p:nvSpPr>
        <p:spPr>
          <a:xfrm>
            <a:off x="13721718" y="1955850"/>
            <a:ext cx="5332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9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Cierre del proyecto</a:t>
            </a:r>
            <a:endParaRPr sz="29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Preparación de documentación para cierre final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Hacer reflexión final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900"/>
              <a:buFont typeface="Calibri"/>
              <a:buChar char="➢"/>
            </a:pPr>
            <a:r>
              <a:rPr lang="es-ES" sz="2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Hacer entrega oficial de la plataforma</a:t>
            </a:r>
            <a:endParaRPr sz="2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599</Words>
  <Application>Microsoft Office PowerPoint</Application>
  <PresentationFormat>Personalizado</PresentationFormat>
  <Paragraphs>54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Noto Sans Symbols</vt:lpstr>
      <vt:lpstr>Office Theme</vt:lpstr>
      <vt:lpstr>Presentación Etapa 3 Proyecto Capstone</vt:lpstr>
      <vt:lpstr>Integrantes Equipo de Trabajo​</vt:lpstr>
      <vt:lpstr>Presentación de PowerPoint</vt:lpstr>
      <vt:lpstr>Presentación de PowerPoint</vt:lpstr>
      <vt:lpstr>Introducción</vt:lpstr>
      <vt:lpstr>Problemática</vt:lpstr>
      <vt:lpstr>Objetivos del proyecto</vt:lpstr>
      <vt:lpstr>Metodología implementada: Kanban (Ágil)</vt:lpstr>
      <vt:lpstr>Tiempo asociado al proyecto</vt:lpstr>
      <vt:lpstr>Costo total del proyecto</vt:lpstr>
      <vt:lpstr>Base de datos Moryn</vt:lpstr>
      <vt:lpstr>Conclusión y Reflexión</vt:lpstr>
      <vt:lpstr>Conclusión y Reflexión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Etapa 3 Proyecto Capstone</dc:title>
  <dc:creator>Lionel  Pizarro Melo</dc:creator>
  <cp:lastModifiedBy>ALLISON . ARACENA GONZALEZ</cp:lastModifiedBy>
  <cp:revision>4</cp:revision>
  <dcterms:created xsi:type="dcterms:W3CDTF">2022-07-20T19:15:37Z</dcterms:created>
  <dcterms:modified xsi:type="dcterms:W3CDTF">2025-11-25T00:31:20Z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0x010100AF28BDBD65D93F4BA99B6439AFEA320E</vt:lpwstr>
  </property>
</Properties>
</file>